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5BBD3C5-D978-451F-A2B4-6648841E015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B936177-4A96-4F63-AE1F-5DD17B30D2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F4CB-76D6-41CD-8F87-1D648334E8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1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EC1A9-C534-4BB1-9937-C2BBB86AD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19343-4E26-4B0D-980C-EBF621B39D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9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D8FD-3D21-4662-AD3D-30D03568E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5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DA73B-E97E-4537-AB72-D800CDE64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4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876E-6BD7-403A-8146-8DF99BBDB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17D7-163F-4294-87C3-54ECE2B38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D1ACA-E501-4A43-A396-1BC8CE3960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B5A9C-D388-4315-8070-0F0174E92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5735-6932-4FF6-A79A-678BD3A091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2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DB740-2B44-4E5D-B027-B445CA372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タイトルの書式設定</a:t>
            </a:r>
            <a:endParaRPr lang="en-US" altLang="ja-JP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</a:t>
            </a:r>
            <a:r>
              <a:rPr lang="en-US" altLang="ja-JP" smtClean="0"/>
              <a:t> </a:t>
            </a:r>
            <a:r>
              <a:rPr lang="ja-JP" altLang="en-US" smtClean="0"/>
              <a:t>テキストの書式設定</a:t>
            </a:r>
            <a:endParaRPr lang="en-US" altLang="ja-JP" smtClean="0"/>
          </a:p>
          <a:p>
            <a:pPr lvl="1"/>
            <a:r>
              <a:rPr lang="ja-JP" altLang="en-US" smtClean="0"/>
              <a:t>第</a:t>
            </a:r>
            <a:r>
              <a:rPr lang="en-US" altLang="ja-JP" smtClean="0"/>
              <a:t> 2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2"/>
            <a:r>
              <a:rPr lang="ja-JP" altLang="en-US" smtClean="0"/>
              <a:t>第</a:t>
            </a:r>
            <a:r>
              <a:rPr lang="en-US" altLang="ja-JP" smtClean="0"/>
              <a:t> 3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3"/>
            <a:r>
              <a:rPr lang="ja-JP" altLang="en-US" smtClean="0"/>
              <a:t>第</a:t>
            </a:r>
            <a:r>
              <a:rPr lang="en-US" altLang="ja-JP" smtClean="0"/>
              <a:t> 4 </a:t>
            </a:r>
            <a:r>
              <a:rPr lang="ja-JP" altLang="en-US" smtClean="0"/>
              <a:t>レベル</a:t>
            </a:r>
            <a:endParaRPr lang="en-US" altLang="ja-JP" smtClean="0"/>
          </a:p>
          <a:p>
            <a:pPr lvl="4"/>
            <a:r>
              <a:rPr lang="ja-JP" altLang="en-US" smtClean="0"/>
              <a:t>第</a:t>
            </a:r>
            <a:r>
              <a:rPr lang="en-US" altLang="ja-JP" smtClean="0"/>
              <a:t> 5 </a:t>
            </a:r>
            <a:r>
              <a:rPr lang="ja-JP" altLang="en-US" smtClean="0"/>
              <a:t>レベル</a:t>
            </a:r>
            <a:endParaRPr lang="en-US" altLang="ja-JP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D9CA39F-9914-4101-B96E-C7455F0BCA1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smtClean="0">
                <a:latin typeface="ＭＳ Ｐゴシック" panose="020B0600070205080204" pitchFamily="50" charset="-128"/>
              </a:rPr>
              <a:t>第</a:t>
            </a:r>
            <a:r>
              <a:rPr lang="ja-JP" altLang="en-US" sz="3600" b="1" smtClean="0">
                <a:latin typeface="ＭＳ Ｐゴシック" panose="020B0600070205080204" pitchFamily="50" charset="-128"/>
              </a:rPr>
              <a:t>●●</a:t>
            </a:r>
            <a:r>
              <a:rPr lang="ja-JP" altLang="en-US" sz="3600" b="1" smtClean="0">
                <a:latin typeface="ＭＳ Ｐゴシック" panose="020B0600070205080204" pitchFamily="50" charset="-128"/>
              </a:rPr>
              <a:t>回</a:t>
            </a:r>
            <a:r>
              <a:rPr lang="ja-JP" altLang="en-US" sz="3600" b="1">
                <a:latin typeface="ＭＳ Ｐゴシック" panose="020B0600070205080204" pitchFamily="50" charset="-128"/>
              </a:rPr>
              <a:t>日本薬剤師会学術大会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>
                <a:latin typeface="Arial" panose="020B0604020202020204" pitchFamily="34" charset="0"/>
              </a:rPr>
              <a:t>利益相反</a:t>
            </a:r>
            <a:r>
              <a:rPr lang="ja-JP" altLang="ja-JP" sz="360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新井 加奈子</cp:lastModifiedBy>
  <cp:revision>89</cp:revision>
  <cp:lastPrinted>2017-01-16T09:10:07Z</cp:lastPrinted>
  <dcterms:created xsi:type="dcterms:W3CDTF">2000-09-04T17:39:07Z</dcterms:created>
  <dcterms:modified xsi:type="dcterms:W3CDTF">2018-03-07T02:54:30Z</dcterms:modified>
</cp:coreProperties>
</file>